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oppins"/>
      <p:regular r:id="rId18"/>
    </p:embeddedFont>
    <p:embeddedFont>
      <p:font typeface="Poppins"/>
      <p:regular r:id="rId19"/>
    </p:embeddedFont>
    <p:embeddedFont>
      <p:font typeface="Poppins"/>
      <p:regular r:id="rId20"/>
    </p:embeddedFont>
    <p:embeddedFont>
      <p:font typeface="Poppins"/>
      <p:regular r:id="rId21"/>
    </p:embeddedFont>
    <p:embeddedFont>
      <p:font typeface="Poppins"/>
      <p:regular r:id="rId22"/>
    </p:embeddedFont>
    <p:embeddedFont>
      <p:font typeface="Poppins"/>
      <p:regular r:id="rId23"/>
    </p:embeddedFont>
    <p:embeddedFont>
      <p:font typeface="Poppins"/>
      <p:regular r:id="rId24"/>
    </p:embeddedFont>
    <p:embeddedFont>
      <p:font typeface="Poppi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917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Android vs iOS War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2690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Think of Android &amp; iOS as two rival cricket teams. Both play the same game → but different styles. As Flutter devs, we must please BOTH audiences.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685228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Story: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"My first Flutter app looked perfect on Android… but on iPhone, it looked like an alien invasion. That's when I learned about design languages."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3319"/>
            <a:ext cx="56480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Wrap-Up &amp; Takeaway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61105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Android OS → open, customizable, wide audience.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99800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iOS OS → controlled, premium, strict rules.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38495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Material Design = Android's style.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77191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Cupertino = iOS's style.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15886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As Flutter devs → You're the bridge.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D63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One code, two worlds.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669964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Ending Question: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"Next time you design a button in Flutter, will you choose Material or Cupertino?"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😉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1929"/>
            <a:ext cx="63282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Students Will Clearly See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118842"/>
            <a:ext cx="446484" cy="446484"/>
          </a:xfrm>
          <a:prstGeom prst="roundRect">
            <a:avLst>
              <a:gd name="adj" fmla="val 2048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38632" y="3155990"/>
            <a:ext cx="35373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Why OS matters (different ecosystems)</a:t>
            </a:r>
            <a:endParaRPr lang="en-US" sz="2300" dirty="0"/>
          </a:p>
        </p:txBody>
      </p:sp>
      <p:sp>
        <p:nvSpPr>
          <p:cNvPr id="5" name="Shape 3"/>
          <p:cNvSpPr/>
          <p:nvPr/>
        </p:nvSpPr>
        <p:spPr>
          <a:xfrm>
            <a:off x="5223986" y="3118842"/>
            <a:ext cx="446484" cy="446484"/>
          </a:xfrm>
          <a:prstGeom prst="roundRect">
            <a:avLst>
              <a:gd name="adj" fmla="val 2048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868829" y="3155990"/>
            <a:ext cx="3537466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Why design languages matter (user expectations)</a:t>
            </a:r>
            <a:endParaRPr lang="en-US" sz="2300" dirty="0"/>
          </a:p>
        </p:txBody>
      </p:sp>
      <p:sp>
        <p:nvSpPr>
          <p:cNvPr id="7" name="Shape 5"/>
          <p:cNvSpPr/>
          <p:nvPr/>
        </p:nvSpPr>
        <p:spPr>
          <a:xfrm>
            <a:off x="9654302" y="3118842"/>
            <a:ext cx="446484" cy="446484"/>
          </a:xfrm>
          <a:prstGeom prst="roundRect">
            <a:avLst>
              <a:gd name="adj" fmla="val 2048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99144" y="3155990"/>
            <a:ext cx="353746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How Flutter handles both with ease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93790" y="44954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👉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Students will clearly see: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03622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Why OS matters (different ecosystems).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42317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Why design languages matter (user expectations).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81013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How Flutter handles both with ease.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104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Android OS Basics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59878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Developed by Google.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98573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Open source, customizable.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37268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Runs on thousands of device models.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913471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Flutter Relevance: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Your Android Flutter app must run on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D63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low-end &amp; high-end phones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(Samsung to Symphony).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104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iOS OS Basics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59878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Developed by Apple.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398573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Closed, highly controlled.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37268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Limited devices → iPhones, iPads only.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913471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Flutter Relevance: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Your iOS Flutter app must follow Apple's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D63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strict design &amp; App Store rules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101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Why OS Matters for Flutter Devs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90882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Flutter writes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one codebase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29577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But Android &amp; iOS handle UI &amp; performance differently.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68272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Example: Permissions (camera, storage) → Different flows.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22351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Interactive: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Ask: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"Who here uses Android? Who uses iPhone? Which feels smoother to you?"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101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Design Language – What is It?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90882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set of rules that define how apps "look &amp; feel."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29577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Colors, buttons, animations, icons, spacing.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68272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Without design language → apps feel messy &amp; inconsistent.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22351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Imagine a Facebook app where buttons look different on Android vs iOS →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confusing!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101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Material Design (Google's Language)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90882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Born from Android.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29577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Clean, bold, flat look.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68272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Floating Action Buttons, Snackbars, Cards.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22351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Flutter Relevance: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Most Flutter widgets (Scaffold, AppBar, FAB) are built using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D63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Material design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101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Cupertino Design (Apple's Language)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90882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Born from iOS.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29577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Smooth, elegant, "glass-like" design.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68272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Bottom tabs, sliding navigation, switches.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22351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Flutter Relevance: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Flutter provides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D63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Cupertino widgets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(CupertinoButton, CupertinoSwitch, etc.) to make iOS users feel at home.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7753"/>
            <a:ext cx="913185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Material vs Cupertino (Side by Side)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044666"/>
            <a:ext cx="13042821" cy="2298859"/>
          </a:xfrm>
          <a:prstGeom prst="roundRect">
            <a:avLst>
              <a:gd name="adj" fmla="val 3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52286"/>
            <a:ext cx="1302627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1197" y="3178969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Feature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46621" y="3178969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Material (Android)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688235" y="3178969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Cupertino (iOS)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3623191"/>
            <a:ext cx="1302627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01197" y="3749873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Buttons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46621" y="3749873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Bold, filled, flat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88235" y="3749873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Rounded, smooth, elegant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4194096"/>
            <a:ext cx="1302627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01197" y="4320778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Navigation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46621" y="4320778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Drawer, AppBar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688235" y="4320778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Bottom tab bar, gestures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4765000"/>
            <a:ext cx="1302627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01197" y="4891683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Animation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46621" y="4891683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Fast, snappy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688235" y="4891683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Smooth, elastic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93790" y="556676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Story: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"I once used Material design on an iOS app. My iPhone-using friend said: 'Bro, this feels like a cheap Android copy.'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D63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Never again!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"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7573"/>
            <a:ext cx="52595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Flutter's Superpower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40530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With Flutter, you can mix &amp; match.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79226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MaterialApp → Android look.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17921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CupertinoApp → iOS look.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56616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Hybrid? Use both in same app!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106948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Interactive: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Ask: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"If you build a banking app, would you keep Android bold design or iOS elegant look?"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2025-09-28T19:28:41Z</dcterms:created>
  <dcterms:modified xsi:type="dcterms:W3CDTF">2025-09-28T19:28:41Z</dcterms:modified>
</cp:coreProperties>
</file>